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9" r:id="rId3"/>
    <p:sldId id="261" r:id="rId4"/>
    <p:sldId id="262" r:id="rId5"/>
    <p:sldId id="265" r:id="rId6"/>
    <p:sldId id="270" r:id="rId7"/>
    <p:sldId id="271" r:id="rId8"/>
    <p:sldId id="272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สไตล์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8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5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  <a:prstGeom prst="rect">
            <a:avLst/>
          </a:prstGeom>
        </p:spPr>
        <p:txBody>
          <a:bodyPr anchor="b"/>
          <a:lstStyle>
            <a:lvl1pPr>
              <a:defRPr sz="54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158984" y="1792224"/>
            <a:ext cx="990599" cy="304799"/>
          </a:xfrm>
        </p:spPr>
        <p:txBody>
          <a:bodyPr/>
          <a:lstStyle>
            <a:lvl1pPr algn="l">
              <a:defRPr b="0">
                <a:solidFill>
                  <a:schemeClr val="bg1"/>
                </a:solidFill>
              </a:defRPr>
            </a:lvl1pPr>
          </a:lstStyle>
          <a:p>
            <a:fld id="{E9462EF3-3C4F-43EE-ACEE-D4B806740EA3}" type="datetimeFigureOut">
              <a:rPr lang="en-US" dirty="0"/>
              <a:pPr/>
              <a:t>5/13/2020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1976" y="3227832"/>
            <a:ext cx="3867912" cy="310896"/>
          </a:xfrm>
        </p:spPr>
        <p:txBody>
          <a:bodyPr/>
          <a:lstStyle>
            <a:lvl1pPr>
              <a:defRPr sz="10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8" name="Rectangle 7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9"/>
            <a:ext cx="8825659" cy="706964"/>
          </a:xfrm>
          <a:prstGeom prst="rect">
            <a:avLst/>
          </a:prstGeom>
        </p:spPr>
        <p:txBody>
          <a:bodyPr anchor="ctr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C0EF2-9919-473B-8215-8616BAF10692}" type="datetimeFigureOut">
              <a:rPr lang="en-US" dirty="0"/>
              <a:t>5/13/2020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/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Rectangle 8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9192"/>
            <a:ext cx="4343400" cy="2286000"/>
          </a:xfrm>
          <a:prstGeom prst="rect">
            <a:avLst/>
          </a:prstGeom>
        </p:spPr>
        <p:txBody>
          <a:bodyPr anchor="ctr" anchorCtr="0"/>
          <a:lstStyle>
            <a:lvl1pPr algn="l">
              <a:defRPr sz="40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4576" y="2679192"/>
            <a:ext cx="3758184" cy="2286000"/>
          </a:xfrm>
        </p:spPr>
        <p:txBody>
          <a:bodyPr anchor="ctr" anchorCtr="0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472EB-AC54-4713-BFC2-BEB621108C63}" type="datetimeFigureOut">
              <a:rPr lang="en-US" dirty="0"/>
              <a:t>5/13/2020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/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69264"/>
            <a:ext cx="8825659" cy="704088"/>
          </a:xfrm>
          <a:prstGeom prst="rect">
            <a:avLst/>
          </a:prstGeo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8032" cy="3416301"/>
          </a:xfrm>
        </p:spPr>
        <p:txBody>
          <a:bodyPr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76" y="2603500"/>
            <a:ext cx="4828032" cy="3416300"/>
          </a:xfrm>
        </p:spPr>
        <p:txBody>
          <a:bodyPr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55A0C-791E-4545-B787-F98AD45CD761}" type="datetimeFigureOut">
              <a:rPr lang="en-US" dirty="0"/>
              <a:t>5/13/2020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69264"/>
            <a:ext cx="8825659" cy="7040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6040"/>
            <a:ext cx="48280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98448"/>
            <a:ext cx="4828032" cy="2843784"/>
          </a:xfrm>
        </p:spPr>
        <p:txBody>
          <a:bodyPr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76" y="2606040"/>
            <a:ext cx="48280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1" y="3187921"/>
            <a:ext cx="4825160" cy="2854311"/>
          </a:xfrm>
        </p:spPr>
        <p:txBody>
          <a:bodyPr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36B77-F4F4-4427-AC4F-9A623798AD82}" type="datetimeFigureOut">
              <a:rPr lang="en-US" dirty="0"/>
              <a:t>5/13/2020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2144" y="969264"/>
            <a:ext cx="8825659" cy="704088"/>
          </a:xfrm>
          <a:prstGeom prst="rect">
            <a:avLst/>
          </a:prstGeo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E790C-34EB-4565-8437-CACF4CDB7822}" type="datetimeFigureOut">
              <a:rPr lang="en-US" dirty="0"/>
              <a:t>5/13/2020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A4C11-22B8-4A4E-8126-B3AF6B948A8E}" type="datetimeFigureOut">
              <a:rPr lang="en-US" dirty="0"/>
              <a:t>5/13/2020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Rectangle 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298448"/>
            <a:ext cx="2793159" cy="1597152"/>
          </a:xfrm>
          <a:prstGeom prst="rect">
            <a:avLst/>
          </a:prstGeo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79008" y="1447800"/>
            <a:ext cx="5195997" cy="4572000"/>
          </a:xfrm>
        </p:spPr>
        <p:txBody>
          <a:bodyPr anchor="ctr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3" y="3129280"/>
            <a:ext cx="2793159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D06B6-C816-4861-964D-15A98395707D}" type="datetimeFigureOut">
              <a:rPr lang="en-US" dirty="0"/>
              <a:t>5/13/2020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59" cy="173566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1A8AB-EA7C-4B1B-9D73-E2551851FABE}" type="datetimeFigureOut">
              <a:rPr lang="en-US" dirty="0"/>
              <a:t>5/13/2020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7" y="4969927"/>
            <a:ext cx="8825657" cy="56673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7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43B39-165A-4B68-AA5C-581F5336313C}" type="datetimeFigureOut">
              <a:rPr lang="en-US" dirty="0"/>
              <a:t>5/13/2020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0704"/>
            <a:ext cx="8833104" cy="1371600"/>
          </a:xfrm>
          <a:prstGeom prst="rect">
            <a:avLst/>
          </a:prstGeom>
        </p:spPr>
        <p:txBody>
          <a:bodyPr anchor="ctr" anchorCtr="0"/>
          <a:lstStyle>
            <a:lvl1pPr>
              <a:defRPr sz="4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2144" y="3547872"/>
            <a:ext cx="8825659" cy="2478024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C8C57-33F9-4259-AC4F-0E3F5BEC9B94}" type="datetimeFigureOut">
              <a:rPr lang="en-US" dirty="0"/>
              <a:t>5/13/2020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6" name="Rectangle 1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2" name="TextBox 11"/>
          <p:cNvSpPr txBox="1"/>
          <p:nvPr/>
        </p:nvSpPr>
        <p:spPr bwMode="gray">
          <a:xfrm>
            <a:off x="898295" y="596767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 bwMode="gray">
          <a:xfrm>
            <a:off x="9715063" y="2629300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980517"/>
            <a:ext cx="8460983" cy="2698249"/>
          </a:xfrm>
          <a:prstGeom prst="rect">
            <a:avLst/>
          </a:prstGeom>
        </p:spPr>
        <p:txBody>
          <a:bodyPr anchor="ctr" anchorCtr="0"/>
          <a:lstStyle>
            <a:lvl1pPr>
              <a:defRPr sz="4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 bwMode="gray">
          <a:xfrm>
            <a:off x="1945945" y="3679987"/>
            <a:ext cx="7725772" cy="34217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400" cap="small" dirty="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</a:defRPr>
            </a:lvl1pPr>
          </a:lstStyle>
          <a:p>
            <a:pPr marL="0" lvl="0" indent="0">
              <a:buNone/>
            </a:pPr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8"/>
            <a:ext cx="8825659" cy="997858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8772B-8FA2-401F-A0A1-A59855EDBC3E}" type="datetimeFigureOut">
              <a:rPr lang="en-US" dirty="0"/>
              <a:t>5/13/2020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3525"/>
            <a:ext cx="8865623" cy="1819656"/>
          </a:xfrm>
          <a:prstGeom prst="rect">
            <a:avLst/>
          </a:prstGeo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9200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D5BDE-5A90-4611-82E9-0FC5746D30C5}" type="datetimeFigureOut">
              <a:rPr lang="en-US" dirty="0"/>
              <a:t>5/13/2020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คอลัมน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3129168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79764"/>
            <a:ext cx="3129168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5380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4"/>
            <a:ext cx="3145380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0" y="2595032"/>
            <a:ext cx="3161029" cy="58473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79764"/>
            <a:ext cx="3161029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4991" y="2603500"/>
            <a:ext cx="32564" cy="3423554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5824" y="2603500"/>
            <a:ext cx="0" cy="3423554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DA17D-0BEA-4E76-A7FC-F7C188BC48D1}" type="datetimeFigureOut">
              <a:rPr lang="en-US" dirty="0"/>
              <a:t>5/13/2020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อลัมน์รูปภาพ 3 รู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 anchor="ctr" anchorCtr="0"/>
          <a:lstStyle>
            <a:lvl1pPr>
              <a:defRPr sz="36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5"/>
            <a:ext cx="3050438" cy="57626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10916"/>
            <a:ext cx="2691242" cy="1584094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7"/>
            <a:ext cx="3050438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2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09108"/>
            <a:ext cx="3050438" cy="91257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3" y="4532842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3" y="5109107"/>
            <a:ext cx="3050438" cy="91794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4245" y="2603500"/>
            <a:ext cx="1" cy="3461811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07352" y="2603500"/>
            <a:ext cx="0" cy="3461811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9AC7D-18CA-4236-82B9-D75EB1D66EAE}" type="datetimeFigureOut">
              <a:rPr lang="en-US" dirty="0"/>
              <a:t>5/13/2020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595033"/>
            <a:ext cx="8825659" cy="3424768"/>
          </a:xfrm>
        </p:spPr>
        <p:txBody>
          <a:bodyPr vert="eaVert" anchor="t" anchorCtr="0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8300E-C023-45CD-A0BE-EDB7A8C6EA8B}" type="datetimeFigureOut">
              <a:rPr lang="en-US" dirty="0"/>
              <a:t>5/13/2020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Rectangle 12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76756" y="1278466"/>
            <a:ext cx="1441567" cy="4748591"/>
          </a:xfrm>
          <a:prstGeom prst="rect">
            <a:avLst/>
          </a:prstGeom>
        </p:spPr>
        <p:txBody>
          <a:bodyPr vert="eaVert" anchor="b" anchorCtr="0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5"/>
            <a:ext cx="6256025" cy="4748591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20EAD-E369-4933-8469-ED7764B56A1B}" type="datetimeFigureOut">
              <a:rPr lang="en-US" dirty="0"/>
              <a:t>5/13/2020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7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30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2760" y="6391656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90786BE5-D2A3-4BF0-8B30-D7403E61B3DC}" type="datetimeFigureOut">
              <a:rPr lang="en-US" dirty="0"/>
              <a:t>5/13/2020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7784" y="6391656"/>
            <a:ext cx="3867912" cy="310896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29" name="Rectangle 2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738136" y="1926372"/>
            <a:ext cx="10449818" cy="1878317"/>
          </a:xfrm>
        </p:spPr>
        <p:txBody>
          <a:bodyPr/>
          <a:lstStyle/>
          <a:p>
            <a:r>
              <a:rPr lang="en-US" altLang="zh-CN" b="1" dirty="0">
                <a:latin typeface="Arial Narrow" panose="020B0606020202030204" pitchFamily="34" charset="0"/>
              </a:rPr>
              <a:t>Title </a:t>
            </a:r>
            <a:r>
              <a:rPr lang="en-US" altLang="zh-CN" b="1" dirty="0" err="1">
                <a:latin typeface="Arial Narrow" panose="020B0606020202030204" pitchFamily="34" charset="0"/>
              </a:rPr>
              <a:t>Title</a:t>
            </a:r>
            <a:r>
              <a:rPr lang="en-US" altLang="zh-CN" b="1" dirty="0">
                <a:latin typeface="Arial Narrow" panose="020B0606020202030204" pitchFamily="34" charset="0"/>
              </a:rPr>
              <a:t> </a:t>
            </a:r>
            <a:r>
              <a:rPr lang="en-US" altLang="zh-CN" b="1" dirty="0" err="1">
                <a:latin typeface="Arial Narrow" panose="020B0606020202030204" pitchFamily="34" charset="0"/>
              </a:rPr>
              <a:t>Title</a:t>
            </a:r>
            <a:r>
              <a:rPr lang="en-US" altLang="zh-CN" b="1" dirty="0">
                <a:latin typeface="Arial Narrow" panose="020B0606020202030204" pitchFamily="34" charset="0"/>
              </a:rPr>
              <a:t> </a:t>
            </a:r>
            <a:r>
              <a:rPr lang="en-US" altLang="zh-CN" b="1" dirty="0" err="1">
                <a:latin typeface="Arial Narrow" panose="020B0606020202030204" pitchFamily="34" charset="0"/>
              </a:rPr>
              <a:t>Title</a:t>
            </a:r>
            <a:r>
              <a:rPr lang="en-US" altLang="zh-CN" b="1" dirty="0">
                <a:latin typeface="Arial Narrow" panose="020B0606020202030204" pitchFamily="34" charset="0"/>
              </a:rPr>
              <a:t> </a:t>
            </a:r>
            <a:r>
              <a:rPr lang="en-US" altLang="zh-CN" b="1" dirty="0" err="1">
                <a:latin typeface="Arial Narrow" panose="020B0606020202030204" pitchFamily="34" charset="0"/>
              </a:rPr>
              <a:t>Title</a:t>
            </a:r>
            <a:r>
              <a:rPr lang="en-US" altLang="zh-CN" b="1" dirty="0">
                <a:latin typeface="Arial Narrow" panose="020B0606020202030204" pitchFamily="34" charset="0"/>
              </a:rPr>
              <a:t> </a:t>
            </a:r>
            <a:r>
              <a:rPr lang="en-US" altLang="zh-CN" b="1" dirty="0" err="1">
                <a:latin typeface="Arial Narrow" panose="020B0606020202030204" pitchFamily="34" charset="0"/>
              </a:rPr>
              <a:t>Title</a:t>
            </a:r>
            <a:r>
              <a:rPr lang="en-US" altLang="zh-CN" b="1" dirty="0">
                <a:latin typeface="Arial Narrow" panose="020B0606020202030204" pitchFamily="34" charset="0"/>
              </a:rPr>
              <a:t> </a:t>
            </a:r>
            <a:r>
              <a:rPr lang="en-US" altLang="zh-CN" b="1" dirty="0" err="1">
                <a:latin typeface="Arial Narrow" panose="020B0606020202030204" pitchFamily="34" charset="0"/>
              </a:rPr>
              <a:t>Title</a:t>
            </a:r>
            <a:r>
              <a:rPr lang="en-US" altLang="zh-CN" b="1" dirty="0">
                <a:latin typeface="Arial Narrow" panose="020B0606020202030204" pitchFamily="34" charset="0"/>
              </a:rPr>
              <a:t> </a:t>
            </a:r>
            <a:r>
              <a:rPr lang="en-US" altLang="zh-CN" b="1" dirty="0" err="1">
                <a:latin typeface="Arial Narrow" panose="020B0606020202030204" pitchFamily="34" charset="0"/>
              </a:rPr>
              <a:t>Title</a:t>
            </a:r>
            <a:r>
              <a:rPr lang="en-US" altLang="zh-CN" b="1" dirty="0">
                <a:latin typeface="Arial Narrow" panose="020B0606020202030204" pitchFamily="34" charset="0"/>
              </a:rPr>
              <a:t> </a:t>
            </a:r>
            <a:r>
              <a:rPr lang="en-US" altLang="zh-CN" b="1" dirty="0" err="1">
                <a:latin typeface="Arial Narrow" panose="020B0606020202030204" pitchFamily="34" charset="0"/>
              </a:rPr>
              <a:t>Title</a:t>
            </a:r>
            <a:r>
              <a:rPr lang="en-US" altLang="zh-CN" b="1" dirty="0">
                <a:latin typeface="Arial Narrow" panose="020B0606020202030204" pitchFamily="34" charset="0"/>
              </a:rPr>
              <a:t> </a:t>
            </a:r>
            <a:r>
              <a:rPr lang="en-US" altLang="zh-CN" b="1" dirty="0" err="1">
                <a:latin typeface="Arial Narrow" panose="020B0606020202030204" pitchFamily="34" charset="0"/>
              </a:rPr>
              <a:t>Title</a:t>
            </a:r>
            <a:r>
              <a:rPr lang="en-US" altLang="zh-CN" b="1" dirty="0">
                <a:latin typeface="Arial Narrow" panose="020B0606020202030204" pitchFamily="34" charset="0"/>
              </a:rPr>
              <a:t> </a:t>
            </a:r>
            <a:r>
              <a:rPr lang="en-US" altLang="zh-CN" b="1" dirty="0" err="1">
                <a:latin typeface="Arial Narrow" panose="020B0606020202030204" pitchFamily="34" charset="0"/>
              </a:rPr>
              <a:t>Title</a:t>
            </a:r>
            <a:r>
              <a:rPr lang="en-US" altLang="zh-CN" b="1" dirty="0">
                <a:latin typeface="Arial Narrow" panose="020B0606020202030204" pitchFamily="34" charset="0"/>
              </a:rPr>
              <a:t> </a:t>
            </a:r>
            <a:r>
              <a:rPr lang="en-US" altLang="zh-CN" b="1" dirty="0" err="1">
                <a:latin typeface="Arial Narrow" panose="020B0606020202030204" pitchFamily="34" charset="0"/>
              </a:rPr>
              <a:t>Title</a:t>
            </a:r>
            <a:r>
              <a:rPr lang="en-US" altLang="zh-CN" b="1" dirty="0">
                <a:latin typeface="Arial Narrow" panose="020B0606020202030204" pitchFamily="34" charset="0"/>
              </a:rPr>
              <a:t> </a:t>
            </a:r>
            <a:r>
              <a:rPr lang="en-US" altLang="zh-CN" b="1" dirty="0" err="1">
                <a:latin typeface="Arial Narrow" panose="020B0606020202030204" pitchFamily="34" charset="0"/>
              </a:rPr>
              <a:t>Title</a:t>
            </a:r>
            <a:r>
              <a:rPr lang="en-US" altLang="zh-CN" b="1" dirty="0">
                <a:latin typeface="Arial Narrow" panose="020B0606020202030204" pitchFamily="34" charset="0"/>
              </a:rPr>
              <a:t> </a:t>
            </a:r>
            <a:r>
              <a:rPr lang="en-US" altLang="zh-CN" b="1" dirty="0" err="1">
                <a:latin typeface="Arial Narrow" panose="020B0606020202030204" pitchFamily="34" charset="0"/>
              </a:rPr>
              <a:t>Title</a:t>
            </a:r>
            <a:endParaRPr lang="th-TH" b="1" dirty="0">
              <a:latin typeface="Arial Narrow" panose="020B0606020202030204" pitchFamily="34" charset="0"/>
            </a:endParaRP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676911" y="4121761"/>
            <a:ext cx="7986250" cy="1959595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tabLst>
                <a:tab pos="2514600" algn="l"/>
                <a:tab pos="2871788" algn="l"/>
              </a:tabLst>
            </a:pPr>
            <a:r>
              <a:rPr lang="en-US" sz="2400" b="1" dirty="0">
                <a:latin typeface="TH SarabunPSK" pitchFamily="34" charset="-34"/>
                <a:cs typeface="TH SarabunPSK" pitchFamily="34" charset="-34"/>
              </a:rPr>
              <a:t>Presented by : author A B</a:t>
            </a:r>
          </a:p>
          <a:p>
            <a:pPr>
              <a:spcBef>
                <a:spcPts val="0"/>
              </a:spcBef>
              <a:tabLst>
                <a:tab pos="2514600" algn="l"/>
                <a:tab pos="2871788" algn="l"/>
              </a:tabLst>
            </a:pPr>
            <a:r>
              <a:rPr lang="en-US" sz="2400" b="1" dirty="0" err="1">
                <a:latin typeface="TH SarabunPSK" pitchFamily="34" charset="-34"/>
                <a:cs typeface="TH SarabunPSK" pitchFamily="34" charset="-34"/>
              </a:rPr>
              <a:t>AffliaTion</a:t>
            </a:r>
            <a:r>
              <a:rPr lang="en-US" sz="2400" b="1" dirty="0">
                <a:latin typeface="TH SarabunPSK" pitchFamily="34" charset="-34"/>
                <a:cs typeface="TH SarabunPSK" pitchFamily="34" charset="-34"/>
              </a:rPr>
              <a:t>: AAAAAAAAAAAAAAAAAAAAAAAAAAAAAAAAAAAAAAAA 	</a:t>
            </a:r>
          </a:p>
        </p:txBody>
      </p:sp>
      <p:pic>
        <p:nvPicPr>
          <p:cNvPr id="9" name="Picture 2" descr="à¸à¸¥à¸à¸²à¸£à¸à¹à¸à¸«à¸²à¸£à¸¹à¸à¸ à¸²à¸à¸ªà¸³à¸«à¸£à¸±à¸ vineg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3161" y="3804690"/>
            <a:ext cx="2708468" cy="17838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6" name="Picture 2" descr="à¸à¸¥à¸à¸²à¸£à¸à¹à¸à¸«à¸²à¸£à¸¹à¸à¸ à¸²à¸à¸ªà¸³à¸«à¸£à¸±à¸ abs conference 201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11" y="541704"/>
            <a:ext cx="1200352" cy="1013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4"/>
          <p:cNvSpPr/>
          <p:nvPr/>
        </p:nvSpPr>
        <p:spPr>
          <a:xfrm>
            <a:off x="1877263" y="913088"/>
            <a:ext cx="899753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The 6th International Conference on Agricultural and Biological Sciences (ABS 2020)</a:t>
            </a:r>
          </a:p>
        </p:txBody>
      </p:sp>
      <p:sp>
        <p:nvSpPr>
          <p:cNvPr id="14" name="Rectangle 3"/>
          <p:cNvSpPr/>
          <p:nvPr/>
        </p:nvSpPr>
        <p:spPr>
          <a:xfrm>
            <a:off x="10254140" y="564185"/>
            <a:ext cx="10502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ABS ****</a:t>
            </a:r>
            <a:endParaRPr lang="en-US" sz="2400" dirty="0">
              <a:solidFill>
                <a:schemeClr val="bg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5" name="รูปเจ็ดเหลี่ยม 14"/>
          <p:cNvSpPr/>
          <p:nvPr/>
        </p:nvSpPr>
        <p:spPr>
          <a:xfrm>
            <a:off x="11719402" y="6443002"/>
            <a:ext cx="322543" cy="286529"/>
          </a:xfrm>
          <a:prstGeom prst="heptagon">
            <a:avLst/>
          </a:prstGeom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u="sng" dirty="0">
                <a:latin typeface="Angsana New" panose="02020603050405020304" pitchFamily="18" charset="-34"/>
                <a:cs typeface="Angsana New" panose="02020603050405020304" pitchFamily="18" charset="-34"/>
              </a:rPr>
              <a:t>1</a:t>
            </a:r>
            <a:endParaRPr lang="th-TH" sz="2400" b="1" u="sng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8930870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  <a:endParaRPr lang="th-TH" dirty="0"/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939" y="4428603"/>
            <a:ext cx="3053294" cy="2046065"/>
          </a:xfrm>
          <a:prstGeom prst="rect">
            <a:avLst/>
          </a:prstGeom>
        </p:spPr>
      </p:pic>
      <p:pic>
        <p:nvPicPr>
          <p:cNvPr id="5" name="Picture 4" descr="à¸£à¸¹à¸à¸ à¸²à¸à¸à¸µà¹à¹à¸à¸µà¹à¸¢à¸§à¸à¹à¸­à¸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939" y="2408942"/>
            <a:ext cx="3053294" cy="2137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กล่องข้อความ 5"/>
          <p:cNvSpPr txBox="1"/>
          <p:nvPr/>
        </p:nvSpPr>
        <p:spPr>
          <a:xfrm>
            <a:off x="4872993" y="3127675"/>
            <a:ext cx="6138988" cy="46166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457200" indent="-369888" algn="thaiDist">
              <a:buSzPct val="80000"/>
              <a:buFont typeface="Wingdings" panose="05000000000000000000" pitchFamily="2" charset="2"/>
              <a:buChar char="Ø"/>
            </a:pPr>
            <a:endParaRPr lang="th-TH" sz="24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7" name="กล่องข้อความ 6"/>
          <p:cNvSpPr txBox="1"/>
          <p:nvPr/>
        </p:nvSpPr>
        <p:spPr>
          <a:xfrm>
            <a:off x="4872993" y="4201007"/>
            <a:ext cx="6138988" cy="46166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457200" indent="-369888" algn="thaiDist">
              <a:buSzPct val="80000"/>
              <a:buFont typeface="Wingdings" panose="05000000000000000000" pitchFamily="2" charset="2"/>
              <a:buChar char="Ø"/>
            </a:pPr>
            <a:endParaRPr lang="th-TH" sz="24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4872993" y="5274339"/>
            <a:ext cx="6138988" cy="46166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457200" indent="-369888" algn="thaiDist">
              <a:buSzPct val="80000"/>
              <a:buFont typeface="Wingdings" panose="05000000000000000000" pitchFamily="2" charset="2"/>
              <a:buChar char="Ø"/>
            </a:pPr>
            <a:endParaRPr lang="th-TH" sz="24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0" name="รูปเจ็ดเหลี่ยม 9"/>
          <p:cNvSpPr/>
          <p:nvPr/>
        </p:nvSpPr>
        <p:spPr>
          <a:xfrm>
            <a:off x="11719402" y="6443002"/>
            <a:ext cx="322543" cy="286529"/>
          </a:xfrm>
          <a:prstGeom prst="heptagon">
            <a:avLst/>
          </a:prstGeom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u="sng" dirty="0">
                <a:latin typeface="Angsana New" panose="02020603050405020304" pitchFamily="18" charset="-34"/>
                <a:cs typeface="Angsana New" panose="02020603050405020304" pitchFamily="18" charset="-34"/>
              </a:rPr>
              <a:t>2</a:t>
            </a:r>
            <a:endParaRPr lang="th-TH" sz="2400" b="1" u="sng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1" name="Picture 2" descr="à¸à¸¥à¸à¸²à¸£à¸à¹à¸à¸«à¸²à¸£à¸¹à¸à¸ à¸²à¸à¸ªà¸³à¸«à¸£à¸±à¸ abs conference 2019">
            <a:extLst>
              <a:ext uri="{FF2B5EF4-FFF2-40B4-BE49-F238E27FC236}">
                <a16:creationId xmlns:a16="http://schemas.microsoft.com/office/drawing/2014/main" id="{0DFC92AE-78BA-4364-99BD-C533B7064F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4241" y="562033"/>
            <a:ext cx="1200352" cy="1013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3">
            <a:extLst>
              <a:ext uri="{FF2B5EF4-FFF2-40B4-BE49-F238E27FC236}">
                <a16:creationId xmlns:a16="http://schemas.microsoft.com/office/drawing/2014/main" id="{B92AA138-9D2A-47F4-A9C1-72D0AF0B586A}"/>
              </a:ext>
            </a:extLst>
          </p:cNvPr>
          <p:cNvSpPr/>
          <p:nvPr/>
        </p:nvSpPr>
        <p:spPr>
          <a:xfrm>
            <a:off x="10254140" y="564185"/>
            <a:ext cx="10502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ABS ****</a:t>
            </a:r>
            <a:endParaRPr lang="en-US" sz="2400" dirty="0">
              <a:solidFill>
                <a:schemeClr val="bg1"/>
              </a:solidFill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5164277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0823" y="919881"/>
            <a:ext cx="8825659" cy="706964"/>
          </a:xfrm>
        </p:spPr>
        <p:txBody>
          <a:bodyPr/>
          <a:lstStyle/>
          <a:p>
            <a:r>
              <a:rPr lang="en-US" dirty="0"/>
              <a:t>OBJECTIVES</a:t>
            </a:r>
            <a:endParaRPr lang="th-TH" dirty="0"/>
          </a:p>
        </p:txBody>
      </p:sp>
      <p:sp>
        <p:nvSpPr>
          <p:cNvPr id="5" name="กล่องข้อความ 4"/>
          <p:cNvSpPr txBox="1"/>
          <p:nvPr/>
        </p:nvSpPr>
        <p:spPr>
          <a:xfrm>
            <a:off x="953247" y="2823883"/>
            <a:ext cx="101271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en-US" dirty="0"/>
              <a:t>*****************************************</a:t>
            </a:r>
            <a:endParaRPr lang="th-TH" dirty="0"/>
          </a:p>
        </p:txBody>
      </p:sp>
      <p:pic>
        <p:nvPicPr>
          <p:cNvPr id="6" name="Picture 2" descr="à¸£à¸¹à¸à¸ à¸²à¸à¸à¸µà¹à¹à¸à¸µà¹à¸¢à¸§à¸à¹à¸­à¸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3664" y="4354319"/>
            <a:ext cx="3286598" cy="219106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รูปเจ็ดเหลี่ยม 6"/>
          <p:cNvSpPr/>
          <p:nvPr/>
        </p:nvSpPr>
        <p:spPr>
          <a:xfrm>
            <a:off x="11719402" y="6443002"/>
            <a:ext cx="322543" cy="286529"/>
          </a:xfrm>
          <a:prstGeom prst="heptagon">
            <a:avLst/>
          </a:prstGeom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u="sng" dirty="0">
                <a:latin typeface="Angsana New" panose="02020603050405020304" pitchFamily="18" charset="-34"/>
                <a:cs typeface="Angsana New" panose="02020603050405020304" pitchFamily="18" charset="-34"/>
              </a:rPr>
              <a:t>3</a:t>
            </a:r>
            <a:endParaRPr lang="th-TH" sz="2400" b="1" u="sng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8" name="Picture 2" descr="à¸à¸¥à¸à¸²à¸£à¸à¹à¸à¸«à¸²à¸£à¸¹à¸à¸ à¸²à¸à¸ªà¸³à¸«à¸£à¸±à¸ abs conference 2019">
            <a:extLst>
              <a:ext uri="{FF2B5EF4-FFF2-40B4-BE49-F238E27FC236}">
                <a16:creationId xmlns:a16="http://schemas.microsoft.com/office/drawing/2014/main" id="{176B6D31-97D6-41DC-94DC-221C673A20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4241" y="562033"/>
            <a:ext cx="1200352" cy="1013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3">
            <a:extLst>
              <a:ext uri="{FF2B5EF4-FFF2-40B4-BE49-F238E27FC236}">
                <a16:creationId xmlns:a16="http://schemas.microsoft.com/office/drawing/2014/main" id="{3366D9E1-93E1-4107-85CD-300DC16EC0AE}"/>
              </a:ext>
            </a:extLst>
          </p:cNvPr>
          <p:cNvSpPr/>
          <p:nvPr/>
        </p:nvSpPr>
        <p:spPr>
          <a:xfrm>
            <a:off x="10254140" y="564185"/>
            <a:ext cx="10502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ABS ****</a:t>
            </a:r>
            <a:endParaRPr lang="en-US" sz="2400" dirty="0">
              <a:solidFill>
                <a:schemeClr val="bg1"/>
              </a:solidFill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856890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168401" y="1108140"/>
            <a:ext cx="8825659" cy="706964"/>
          </a:xfrm>
        </p:spPr>
        <p:txBody>
          <a:bodyPr/>
          <a:lstStyle/>
          <a:p>
            <a:r>
              <a:rPr lang="en-US" dirty="0"/>
              <a:t>METHODOLOGY</a:t>
            </a:r>
            <a:br>
              <a:rPr lang="en-US" dirty="0"/>
            </a:br>
            <a:endParaRPr lang="th-TH" dirty="0"/>
          </a:p>
        </p:txBody>
      </p:sp>
      <p:cxnSp>
        <p:nvCxnSpPr>
          <p:cNvPr id="15" name="ตัวเชื่อมต่อตรง 14">
            <a:extLst>
              <a:ext uri="{FF2B5EF4-FFF2-40B4-BE49-F238E27FC236}">
                <a16:creationId xmlns:a16="http://schemas.microsoft.com/office/drawing/2014/main" id="{2AA32908-7862-450D-8C2E-3E23DB812353}"/>
              </a:ext>
            </a:extLst>
          </p:cNvPr>
          <p:cNvCxnSpPr/>
          <p:nvPr/>
        </p:nvCxnSpPr>
        <p:spPr>
          <a:xfrm>
            <a:off x="5007700" y="2892853"/>
            <a:ext cx="0" cy="378000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รูปเจ็ดเหลี่ยม 21"/>
          <p:cNvSpPr/>
          <p:nvPr/>
        </p:nvSpPr>
        <p:spPr>
          <a:xfrm>
            <a:off x="11719402" y="6443002"/>
            <a:ext cx="322543" cy="286529"/>
          </a:xfrm>
          <a:prstGeom prst="heptagon">
            <a:avLst/>
          </a:prstGeom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u="sng" dirty="0">
                <a:latin typeface="Angsana New" panose="02020603050405020304" pitchFamily="18" charset="-34"/>
                <a:cs typeface="Angsana New" panose="02020603050405020304" pitchFamily="18" charset="-34"/>
              </a:rPr>
              <a:t>4</a:t>
            </a:r>
            <a:endParaRPr lang="th-TH" sz="2400" b="1" u="sng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23" name="Picture 2" descr="à¸à¸¥à¸à¸²à¸£à¸à¹à¸à¸«à¸²à¸£à¸¹à¸à¸ à¸²à¸à¸ªà¸³à¸«à¸£à¸±à¸ abs conference 2019">
            <a:extLst>
              <a:ext uri="{FF2B5EF4-FFF2-40B4-BE49-F238E27FC236}">
                <a16:creationId xmlns:a16="http://schemas.microsoft.com/office/drawing/2014/main" id="{5756FC0B-959C-412A-B26C-310F4FC1BC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4241" y="562033"/>
            <a:ext cx="1200352" cy="1013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3">
            <a:extLst>
              <a:ext uri="{FF2B5EF4-FFF2-40B4-BE49-F238E27FC236}">
                <a16:creationId xmlns:a16="http://schemas.microsoft.com/office/drawing/2014/main" id="{9EBAA840-4911-4821-91FE-A21546679A95}"/>
              </a:ext>
            </a:extLst>
          </p:cNvPr>
          <p:cNvSpPr/>
          <p:nvPr/>
        </p:nvSpPr>
        <p:spPr>
          <a:xfrm>
            <a:off x="10254140" y="564185"/>
            <a:ext cx="10502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ABS ****</a:t>
            </a:r>
            <a:endParaRPr lang="en-US" sz="2400" dirty="0">
              <a:solidFill>
                <a:schemeClr val="bg1"/>
              </a:solidFill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3105251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78437" y="166846"/>
            <a:ext cx="9078258" cy="706964"/>
          </a:xfrm>
        </p:spPr>
        <p:txBody>
          <a:bodyPr/>
          <a:lstStyle/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/>
              <a:t>RESULT AND DISCUSSIONS</a:t>
            </a:r>
            <a:br>
              <a:rPr lang="en-US" dirty="0"/>
            </a:br>
            <a:endParaRPr lang="th-TH" dirty="0"/>
          </a:p>
        </p:txBody>
      </p:sp>
      <p:sp>
        <p:nvSpPr>
          <p:cNvPr id="18" name="รูปเจ็ดเหลี่ยม 17"/>
          <p:cNvSpPr/>
          <p:nvPr/>
        </p:nvSpPr>
        <p:spPr>
          <a:xfrm>
            <a:off x="11591778" y="6335976"/>
            <a:ext cx="478302" cy="388381"/>
          </a:xfrm>
          <a:prstGeom prst="heptagon">
            <a:avLst/>
          </a:prstGeom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u="sng" dirty="0">
                <a:latin typeface="Angsana New" panose="02020603050405020304" pitchFamily="18" charset="-34"/>
                <a:cs typeface="Angsana New" panose="02020603050405020304" pitchFamily="18" charset="-34"/>
              </a:rPr>
              <a:t>5</a:t>
            </a:r>
            <a:endParaRPr lang="th-TH" sz="2400" b="1" u="sng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24" name="Picture 2" descr="à¸à¸¥à¸à¸²à¸£à¸à¹à¸à¸«à¸²à¸£à¸¹à¸à¸ à¸²à¸à¸ªà¸³à¸«à¸£à¸±à¸ abs conference 2019">
            <a:extLst>
              <a:ext uri="{FF2B5EF4-FFF2-40B4-BE49-F238E27FC236}">
                <a16:creationId xmlns:a16="http://schemas.microsoft.com/office/drawing/2014/main" id="{610B089D-0939-425B-B35C-99A9F76A1C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4241" y="562033"/>
            <a:ext cx="1200352" cy="1013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Rectangle 3">
            <a:extLst>
              <a:ext uri="{FF2B5EF4-FFF2-40B4-BE49-F238E27FC236}">
                <a16:creationId xmlns:a16="http://schemas.microsoft.com/office/drawing/2014/main" id="{0F15F2CB-1F47-4BF5-99FD-96A5F0851BAC}"/>
              </a:ext>
            </a:extLst>
          </p:cNvPr>
          <p:cNvSpPr/>
          <p:nvPr/>
        </p:nvSpPr>
        <p:spPr>
          <a:xfrm>
            <a:off x="10254140" y="564185"/>
            <a:ext cx="10502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ABS ****</a:t>
            </a:r>
            <a:endParaRPr lang="en-US" sz="2400" dirty="0">
              <a:solidFill>
                <a:schemeClr val="bg1"/>
              </a:solidFill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7502716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140886" y="1128413"/>
            <a:ext cx="8825659" cy="706964"/>
          </a:xfrm>
        </p:spPr>
        <p:txBody>
          <a:bodyPr/>
          <a:lstStyle/>
          <a:p>
            <a:r>
              <a:rPr lang="en-US" dirty="0"/>
              <a:t>Conclusion</a:t>
            </a:r>
            <a:br>
              <a:rPr lang="en-US" dirty="0"/>
            </a:br>
            <a:endParaRPr lang="th-TH" dirty="0"/>
          </a:p>
        </p:txBody>
      </p:sp>
      <p:sp>
        <p:nvSpPr>
          <p:cNvPr id="4" name="กล่องข้อความ 3"/>
          <p:cNvSpPr txBox="1"/>
          <p:nvPr/>
        </p:nvSpPr>
        <p:spPr>
          <a:xfrm>
            <a:off x="865447" y="2629276"/>
            <a:ext cx="9376533" cy="461665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marL="342900" indent="-342900" algn="thaiDist">
              <a:buFont typeface="Wingdings" panose="05000000000000000000" pitchFamily="2" charset="2"/>
              <a:buChar char="v"/>
            </a:pPr>
            <a:endParaRPr lang="en-US" sz="24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กล่องข้อความ 4"/>
          <p:cNvSpPr txBox="1"/>
          <p:nvPr/>
        </p:nvSpPr>
        <p:spPr>
          <a:xfrm>
            <a:off x="865448" y="3746340"/>
            <a:ext cx="9376532" cy="46166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 algn="thaiDist">
              <a:buFont typeface="Wingdings" panose="05000000000000000000" pitchFamily="2" charset="2"/>
              <a:buChar char="v"/>
            </a:pPr>
            <a:endParaRPr lang="en-US" sz="24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865448" y="4863404"/>
            <a:ext cx="9376533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 algn="thaiDist">
              <a:buFont typeface="Wingdings" panose="05000000000000000000" pitchFamily="2" charset="2"/>
              <a:buChar char="v"/>
            </a:pPr>
            <a:endParaRPr lang="en-US" sz="24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94"/>
          <a:stretch/>
        </p:blipFill>
        <p:spPr>
          <a:xfrm>
            <a:off x="10517419" y="4506846"/>
            <a:ext cx="1419320" cy="16029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รูปเจ็ดเหลี่ยม 7"/>
          <p:cNvSpPr/>
          <p:nvPr/>
        </p:nvSpPr>
        <p:spPr>
          <a:xfrm>
            <a:off x="11591778" y="6335976"/>
            <a:ext cx="478302" cy="388381"/>
          </a:xfrm>
          <a:prstGeom prst="heptagon">
            <a:avLst/>
          </a:prstGeom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u="sng" dirty="0">
                <a:latin typeface="Angsana New" panose="02020603050405020304" pitchFamily="18" charset="-34"/>
                <a:cs typeface="Angsana New" panose="02020603050405020304" pitchFamily="18" charset="-34"/>
              </a:rPr>
              <a:t>6</a:t>
            </a:r>
            <a:endParaRPr lang="th-TH" sz="2400" b="1" u="sng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9" name="Picture 2" descr="à¸à¸¥à¸à¸²à¸£à¸à¹à¸à¸«à¸²à¸£à¸¹à¸à¸ à¸²à¸à¸ªà¸³à¸«à¸£à¸±à¸ abs conference 2019">
            <a:extLst>
              <a:ext uri="{FF2B5EF4-FFF2-40B4-BE49-F238E27FC236}">
                <a16:creationId xmlns:a16="http://schemas.microsoft.com/office/drawing/2014/main" id="{F9A81CAD-4329-436B-9758-266C465AF0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4241" y="562033"/>
            <a:ext cx="1200352" cy="1013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3">
            <a:extLst>
              <a:ext uri="{FF2B5EF4-FFF2-40B4-BE49-F238E27FC236}">
                <a16:creationId xmlns:a16="http://schemas.microsoft.com/office/drawing/2014/main" id="{A23C6E87-71A8-4D2E-97C6-4864BEE6EDA7}"/>
              </a:ext>
            </a:extLst>
          </p:cNvPr>
          <p:cNvSpPr/>
          <p:nvPr/>
        </p:nvSpPr>
        <p:spPr>
          <a:xfrm>
            <a:off x="10254140" y="564185"/>
            <a:ext cx="10502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ABS ****</a:t>
            </a:r>
            <a:endParaRPr lang="en-US" sz="2400" dirty="0">
              <a:solidFill>
                <a:schemeClr val="bg1"/>
              </a:solidFill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5033637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33931" y="1135034"/>
            <a:ext cx="8825659" cy="706964"/>
          </a:xfrm>
        </p:spPr>
        <p:txBody>
          <a:bodyPr/>
          <a:lstStyle/>
          <a:p>
            <a:r>
              <a:rPr lang="en-US" dirty="0"/>
              <a:t>ACKNOWLEDGEMENT</a:t>
            </a:r>
            <a:br>
              <a:rPr lang="en-US" dirty="0"/>
            </a:br>
            <a:endParaRPr lang="th-TH" dirty="0"/>
          </a:p>
        </p:txBody>
      </p:sp>
      <p:sp>
        <p:nvSpPr>
          <p:cNvPr id="4" name="Rectangle 8"/>
          <p:cNvSpPr/>
          <p:nvPr/>
        </p:nvSpPr>
        <p:spPr>
          <a:xfrm>
            <a:off x="815877" y="2674120"/>
            <a:ext cx="6421220" cy="35394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lIns="45720" tIns="22860" rIns="45720" bIns="2286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endParaRPr lang="en-US" sz="2000" dirty="0">
              <a:solidFill>
                <a:srgbClr val="00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" name="Rectangle 11"/>
          <p:cNvSpPr/>
          <p:nvPr/>
        </p:nvSpPr>
        <p:spPr>
          <a:xfrm>
            <a:off x="815877" y="4032386"/>
            <a:ext cx="6421220" cy="35394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lIns="45720" tIns="22860" rIns="45720" bIns="2286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endParaRPr lang="en-US" sz="2000" dirty="0">
              <a:solidFill>
                <a:srgbClr val="00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" name="Rectangle 1"/>
          <p:cNvSpPr/>
          <p:nvPr/>
        </p:nvSpPr>
        <p:spPr>
          <a:xfrm>
            <a:off x="815877" y="5289056"/>
            <a:ext cx="6421220" cy="4001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endParaRPr lang="en-US" sz="2000" dirty="0"/>
          </a:p>
        </p:txBody>
      </p:sp>
      <p:sp>
        <p:nvSpPr>
          <p:cNvPr id="14" name="รูปเจ็ดเหลี่ยม 13"/>
          <p:cNvSpPr/>
          <p:nvPr/>
        </p:nvSpPr>
        <p:spPr>
          <a:xfrm>
            <a:off x="11591778" y="6335976"/>
            <a:ext cx="478302" cy="388381"/>
          </a:xfrm>
          <a:prstGeom prst="heptagon">
            <a:avLst/>
          </a:prstGeom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u="sng" dirty="0">
                <a:latin typeface="Angsana New" panose="02020603050405020304" pitchFamily="18" charset="-34"/>
                <a:cs typeface="Angsana New" panose="02020603050405020304" pitchFamily="18" charset="-34"/>
              </a:rPr>
              <a:t>7</a:t>
            </a:r>
            <a:endParaRPr lang="th-TH" sz="2400" b="1" u="sng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6" name="Picture 2" descr="à¸à¸¥à¸à¸²à¸£à¸à¹à¸à¸«à¸²à¸£à¸¹à¸à¸ à¸²à¸à¸ªà¸³à¸«à¸£à¸±à¸ abs conference 2019">
            <a:extLst>
              <a:ext uri="{FF2B5EF4-FFF2-40B4-BE49-F238E27FC236}">
                <a16:creationId xmlns:a16="http://schemas.microsoft.com/office/drawing/2014/main" id="{A56495B7-04D2-4787-946D-292C17F7D2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4241" y="562033"/>
            <a:ext cx="1200352" cy="1013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3">
            <a:extLst>
              <a:ext uri="{FF2B5EF4-FFF2-40B4-BE49-F238E27FC236}">
                <a16:creationId xmlns:a16="http://schemas.microsoft.com/office/drawing/2014/main" id="{A10735E9-DED1-4AA3-BA27-536E146542C8}"/>
              </a:ext>
            </a:extLst>
          </p:cNvPr>
          <p:cNvSpPr/>
          <p:nvPr/>
        </p:nvSpPr>
        <p:spPr>
          <a:xfrm>
            <a:off x="10254140" y="564185"/>
            <a:ext cx="10502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ABS ****</a:t>
            </a:r>
            <a:endParaRPr lang="en-US" sz="2400" dirty="0">
              <a:solidFill>
                <a:schemeClr val="bg1"/>
              </a:solidFill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2645490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4"/>
          <p:cNvSpPr txBox="1">
            <a:spLocks/>
          </p:cNvSpPr>
          <p:nvPr/>
        </p:nvSpPr>
        <p:spPr>
          <a:xfrm>
            <a:off x="2896453" y="2505802"/>
            <a:ext cx="7000579" cy="1512168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kumimoji="1" lang="en-US" altLang="ja-JP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Thank you for your attention</a:t>
            </a:r>
            <a:endParaRPr kumimoji="1" lang="ja-JP" alt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5" name="Picture 2" descr="à¸à¸¥à¸à¸²à¸£à¸à¹à¸à¸«à¸²à¸£à¸¹à¸à¸ à¸²à¸à¸ªà¸³à¸«à¸£à¸±à¸ vineg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1834" y="3661340"/>
            <a:ext cx="3509819" cy="23116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2" descr="à¸à¸¥à¸à¸²à¸£à¸à¹à¸à¸«à¸²à¸£à¸¹à¸à¸ à¸²à¸à¸ªà¸³à¸«à¸£à¸±à¸ abs conference 2019">
            <a:extLst>
              <a:ext uri="{FF2B5EF4-FFF2-40B4-BE49-F238E27FC236}">
                <a16:creationId xmlns:a16="http://schemas.microsoft.com/office/drawing/2014/main" id="{66F2497D-7677-4E75-BA03-40F5E8ECC5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4241" y="562033"/>
            <a:ext cx="1200352" cy="1013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F8FAE0D3-2E66-4CA0-BE56-336F07AC28DD}"/>
              </a:ext>
            </a:extLst>
          </p:cNvPr>
          <p:cNvSpPr/>
          <p:nvPr/>
        </p:nvSpPr>
        <p:spPr>
          <a:xfrm>
            <a:off x="10254140" y="564185"/>
            <a:ext cx="10502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ABS ****</a:t>
            </a:r>
            <a:endParaRPr lang="en-US" sz="2400" dirty="0">
              <a:solidFill>
                <a:schemeClr val="bg1"/>
              </a:solidFill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20560337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อิออนสำหรับห้องประชุม">
  <a:themeElements>
    <a:clrScheme name="Ion Boardroom">
      <a:dk1>
        <a:sysClr val="windowText" lastClr="000000"/>
      </a:dk1>
      <a:lt1>
        <a:sysClr val="window" lastClr="CCE8C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EC7F02AD-9687-440F-A9DF-FAA6F22270D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415</TotalTime>
  <Words>81</Words>
  <Application>Microsoft Office PowerPoint</Application>
  <PresentationFormat>宽屏</PresentationFormat>
  <Paragraphs>27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6" baseType="lpstr">
      <vt:lpstr>Angsana New</vt:lpstr>
      <vt:lpstr>Arial</vt:lpstr>
      <vt:lpstr>Arial Narrow</vt:lpstr>
      <vt:lpstr>Century Gothic</vt:lpstr>
      <vt:lpstr>TH SarabunPSK</vt:lpstr>
      <vt:lpstr>Wingdings</vt:lpstr>
      <vt:lpstr>Wingdings 3</vt:lpstr>
      <vt:lpstr>อิออนสำหรับห้องประชุม</vt:lpstr>
      <vt:lpstr>Title Title Title Title Title Title Title Title Title Title Title Title Title Title</vt:lpstr>
      <vt:lpstr>INTRODUCTION</vt:lpstr>
      <vt:lpstr>OBJECTIVES</vt:lpstr>
      <vt:lpstr>METHODOLOGY </vt:lpstr>
      <vt:lpstr>   RESULT AND DISCUSSIONS </vt:lpstr>
      <vt:lpstr>Conclusion </vt:lpstr>
      <vt:lpstr>ACKNOWLEDGEMENT 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Production of Vinegar from Organic Broken Rice Noodles</dc:title>
  <dc:creator>JANEJIRA JAIKANG</dc:creator>
  <cp:lastModifiedBy>妮子</cp:lastModifiedBy>
  <cp:revision>34</cp:revision>
  <dcterms:created xsi:type="dcterms:W3CDTF">2019-06-30T13:46:36Z</dcterms:created>
  <dcterms:modified xsi:type="dcterms:W3CDTF">2020-05-13T10:16:58Z</dcterms:modified>
</cp:coreProperties>
</file>